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4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6"/>
    <p:restoredTop sz="93447"/>
  </p:normalViewPr>
  <p:slideViewPr>
    <p:cSldViewPr snapToGrid="0" snapToObjects="1">
      <p:cViewPr varScale="1">
        <p:scale>
          <a:sx n="59" d="100"/>
          <a:sy n="59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26/03/2019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3/26/19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tem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4444</TotalTime>
  <Words>1510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336</cp:revision>
  <cp:lastPrinted>2018-10-31T18:58:06Z</cp:lastPrinted>
  <dcterms:created xsi:type="dcterms:W3CDTF">2018-10-29T17:43:05Z</dcterms:created>
  <dcterms:modified xsi:type="dcterms:W3CDTF">2019-03-27T01:25:00Z</dcterms:modified>
</cp:coreProperties>
</file>